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260" r:id="rId3"/>
    <p:sldId id="258" r:id="rId4"/>
    <p:sldId id="257" r:id="rId5"/>
    <p:sldId id="265" r:id="rId6"/>
    <p:sldId id="277" r:id="rId7"/>
    <p:sldId id="298" r:id="rId8"/>
    <p:sldId id="278" r:id="rId9"/>
    <p:sldId id="284" r:id="rId10"/>
    <p:sldId id="275" r:id="rId11"/>
    <p:sldId id="285" r:id="rId12"/>
    <p:sldId id="271" r:id="rId13"/>
    <p:sldId id="286" r:id="rId14"/>
    <p:sldId id="264" r:id="rId15"/>
    <p:sldId id="283" r:id="rId16"/>
    <p:sldId id="287" r:id="rId17"/>
    <p:sldId id="266" r:id="rId18"/>
    <p:sldId id="289" r:id="rId19"/>
    <p:sldId id="299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300" r:id="rId28"/>
    <p:sldId id="279" r:id="rId29"/>
    <p:sldId id="297" r:id="rId30"/>
    <p:sldId id="301" r:id="rId31"/>
    <p:sldId id="280" r:id="rId32"/>
    <p:sldId id="303" r:id="rId33"/>
    <p:sldId id="304" r:id="rId34"/>
    <p:sldId id="305" r:id="rId35"/>
    <p:sldId id="306" r:id="rId36"/>
    <p:sldId id="302" r:id="rId37"/>
    <p:sldId id="281" r:id="rId38"/>
    <p:sldId id="307" r:id="rId39"/>
    <p:sldId id="308" r:id="rId40"/>
    <p:sldId id="309" r:id="rId41"/>
    <p:sldId id="270" r:id="rId42"/>
    <p:sldId id="261" r:id="rId43"/>
    <p:sldId id="276" r:id="rId44"/>
    <p:sldId id="267" r:id="rId45"/>
    <p:sldId id="269" r:id="rId46"/>
    <p:sldId id="26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4660"/>
  </p:normalViewPr>
  <p:slideViewPr>
    <p:cSldViewPr snapToGrid="0">
      <p:cViewPr>
        <p:scale>
          <a:sx n="50" d="100"/>
          <a:sy n="50" d="100"/>
        </p:scale>
        <p:origin x="129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9A9A-43C1-4B4A-809D-389F439DF3B1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25C59-1DA4-4C4E-AA35-8D879D4DA40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3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9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466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89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7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  <a:p>
            <a:pPr marL="228600" indent="-228600">
              <a:buAutoNum type="arabicPeriod"/>
            </a:pPr>
            <a:r>
              <a:rPr lang="nl-BE" dirty="0"/>
              <a:t>Vergelijken afstanden =&gt;  kortste</a:t>
            </a:r>
          </a:p>
          <a:p>
            <a:pPr marL="228600" indent="-228600">
              <a:buAutoNum type="arabicPeriod"/>
            </a:pPr>
            <a:r>
              <a:rPr lang="nl-BE" dirty="0"/>
              <a:t>Kortste = x =&gt; geeft snelheid = y</a:t>
            </a:r>
          </a:p>
          <a:p>
            <a:pPr marL="228600" indent="-228600">
              <a:buAutoNum type="arabicPeriod"/>
            </a:pPr>
            <a:r>
              <a:rPr lang="nl-BE" dirty="0"/>
              <a:t>Y waarde mappen naar getal voor motor -255 tot 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34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61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20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065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299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52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21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0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5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1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22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95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2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PCB motorcontroller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09245"/>
            <a:ext cx="7771611" cy="3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5678082" y="145773"/>
            <a:ext cx="4605603" cy="65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58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42" y="1152983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- Graphset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83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3" y="1342957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– Graphset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Werking code volgens PLC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8058" y="2391270"/>
            <a:ext cx="3219812" cy="1298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693660"/>
            <a:ext cx="6324430" cy="29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7" y="2724852"/>
            <a:ext cx="4791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87" y="2485669"/>
            <a:ext cx="5505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055661"/>
            <a:ext cx="2929042" cy="340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82" y="3055661"/>
            <a:ext cx="3078798" cy="22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405626"/>
            <a:ext cx="3863428" cy="263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92" y="3405626"/>
            <a:ext cx="6297836" cy="23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150658"/>
            <a:ext cx="5118920" cy="1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</p:txBody>
      </p:sp>
    </p:spTree>
    <p:extLst>
      <p:ext uri="{BB962C8B-B14F-4D97-AF65-F5344CB8AC3E}">
        <p14:creationId xmlns:p14="http://schemas.microsoft.com/office/powerpoint/2010/main" val="4189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  <a:p>
            <a:r>
              <a:rPr lang="nl-BE" dirty="0"/>
              <a:t>Simulatie werkt</a:t>
            </a:r>
          </a:p>
        </p:txBody>
      </p:sp>
    </p:spTree>
    <p:extLst>
      <p:ext uri="{BB962C8B-B14F-4D97-AF65-F5344CB8AC3E}">
        <p14:creationId xmlns:p14="http://schemas.microsoft.com/office/powerpoint/2010/main" val="25220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Besturing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</p:txBody>
      </p:sp>
    </p:spTree>
    <p:extLst>
      <p:ext uri="{BB962C8B-B14F-4D97-AF65-F5344CB8AC3E}">
        <p14:creationId xmlns:p14="http://schemas.microsoft.com/office/powerpoint/2010/main" val="29112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  <a:p>
            <a:r>
              <a:rPr lang="nl-BE" dirty="0"/>
              <a:t>Algoritme</a:t>
            </a:r>
          </a:p>
          <a:p>
            <a:pPr lvl="1"/>
            <a:r>
              <a:rPr lang="nl-BE" dirty="0"/>
              <a:t>Verloop functie rijden</a:t>
            </a:r>
          </a:p>
          <a:p>
            <a:pPr lvl="1"/>
            <a:endParaRPr lang="nl-BE" dirty="0"/>
          </a:p>
        </p:txBody>
      </p:sp>
      <p:pic>
        <p:nvPicPr>
          <p:cNvPr id="1026" name="Picture 2" descr="Image result for 2de graads funct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9" y="2730304"/>
            <a:ext cx="3518095" cy="35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Pomp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endParaRPr lang="nl-BE" dirty="0"/>
          </a:p>
        </p:txBody>
      </p:sp>
      <p:pic>
        <p:nvPicPr>
          <p:cNvPr id="2050" name="Picture 2" descr="http://www.conrad.be/medias/global/ce/5000_5999/5500/5510/5511/551121_BB_00_FB.EPS_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"/>
          <a:stretch/>
        </p:blipFill>
        <p:spPr bwMode="auto">
          <a:xfrm>
            <a:off x="5576582" y="899367"/>
            <a:ext cx="4967068" cy="4952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4" b="95976" l="49043" r="95304">
                        <a14:foregroundMark x1="56522" y1="68049" x2="56522" y2="68049"/>
                        <a14:foregroundMark x1="50087" y1="68902" x2="50087" y2="68902"/>
                        <a14:foregroundMark x1="50087" y1="74512" x2="50087" y2="74512"/>
                        <a14:foregroundMark x1="50087" y1="84146" x2="50087" y2="84146"/>
                        <a14:foregroundMark x1="50435" y1="92073" x2="50435" y2="92073"/>
                        <a14:backgroundMark x1="63826" y1="39390" x2="63826" y2="39390"/>
                        <a14:backgroundMark x1="78261" y1="38780" x2="78261" y2="38780"/>
                        <a14:backgroundMark x1="70087" y1="74512" x2="70087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15" y="-2421980"/>
            <a:ext cx="6505633" cy="92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endParaRPr lang="nl-BE" dirty="0"/>
          </a:p>
        </p:txBody>
      </p:sp>
      <p:pic>
        <p:nvPicPr>
          <p:cNvPr id="5" name="Content Placeholder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9089" y="1697966"/>
            <a:ext cx="2475914" cy="2494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23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975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  <a:endParaRPr lang="nl-BE" dirty="0"/>
          </a:p>
          <a:p>
            <a:r>
              <a:rPr lang="nl-BE" dirty="0"/>
              <a:t>Video over werking</a:t>
            </a:r>
          </a:p>
          <a:p>
            <a:endParaRPr lang="nl-BE" dirty="0"/>
          </a:p>
        </p:txBody>
      </p:sp>
      <p:pic>
        <p:nvPicPr>
          <p:cNvPr id="5" name="received_102111517649016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4695" y="452718"/>
            <a:ext cx="3255158" cy="5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Emmer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</p:txBody>
      </p:sp>
    </p:spTree>
    <p:extLst>
      <p:ext uri="{BB962C8B-B14F-4D97-AF65-F5344CB8AC3E}">
        <p14:creationId xmlns:p14="http://schemas.microsoft.com/office/powerpoint/2010/main" val="28897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 rond rail</a:t>
            </a:r>
          </a:p>
        </p:txBody>
      </p:sp>
    </p:spTree>
    <p:extLst>
      <p:ext uri="{BB962C8B-B14F-4D97-AF65-F5344CB8AC3E}">
        <p14:creationId xmlns:p14="http://schemas.microsoft.com/office/powerpoint/2010/main" val="1051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95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0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76"/>
            <a:ext cx="12192000" cy="687267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2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uitgewerkt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Eindhoven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verbeterd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Toestemming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Sponsoring CCM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besteld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geleverd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Algemeen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Besturing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Pomp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Emmer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8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Algemeen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endParaRPr lang="nl-B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9" y="2504796"/>
            <a:ext cx="6886205" cy="392395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9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3393360"/>
            <a:ext cx="8820082" cy="33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413</Words>
  <Application>Microsoft Office PowerPoint</Application>
  <PresentationFormat>Widescreen</PresentationFormat>
  <Paragraphs>199</Paragraphs>
  <Slides>46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Progress </vt:lpstr>
      <vt:lpstr>Waar staan we nu</vt:lpstr>
      <vt:lpstr>Waar staan we nu</vt:lpstr>
      <vt:lpstr>Algemeen </vt:lpstr>
      <vt:lpstr>Algemeen</vt:lpstr>
      <vt:lpstr>Algemeen</vt:lpstr>
      <vt:lpstr>PCB motorcontroller</vt:lpstr>
      <vt:lpstr>Algemeen</vt:lpstr>
      <vt:lpstr>PowerPoint Presentation</vt:lpstr>
      <vt:lpstr>Algemeen</vt:lpstr>
      <vt:lpstr>PowerPoint Presentation</vt:lpstr>
      <vt:lpstr>Algemeen</vt:lpstr>
      <vt:lpstr>Algemeen</vt:lpstr>
      <vt:lpstr>Graphset verloop</vt:lpstr>
      <vt:lpstr>Algemeen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Besturing </vt:lpstr>
      <vt:lpstr>Besturing</vt:lpstr>
      <vt:lpstr>Besturing</vt:lpstr>
      <vt:lpstr>Pomp</vt:lpstr>
      <vt:lpstr>Pomp</vt:lpstr>
      <vt:lpstr>Pomp</vt:lpstr>
      <vt:lpstr>Pomp</vt:lpstr>
      <vt:lpstr>Pomp</vt:lpstr>
      <vt:lpstr>Pomp</vt:lpstr>
      <vt:lpstr>Emmer </vt:lpstr>
      <vt:lpstr>Emmer</vt:lpstr>
      <vt:lpstr>Emmer</vt:lpstr>
      <vt:lpstr>Emmer</vt:lpstr>
      <vt:lpstr>Emmer</vt:lpstr>
      <vt:lpstr>Beweging emmer</vt:lpstr>
      <vt:lpstr>Documentatie</vt:lpstr>
      <vt:lpstr>PowerPoint Presentation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46</cp:revision>
  <dcterms:created xsi:type="dcterms:W3CDTF">2017-03-24T08:16:34Z</dcterms:created>
  <dcterms:modified xsi:type="dcterms:W3CDTF">2017-03-29T10:11:03Z</dcterms:modified>
</cp:coreProperties>
</file>